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4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matematika_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844824"/>
            <a:ext cx="8892480" cy="5229225"/>
          </a:xfrm>
          <a:prstGeom prst="rect">
            <a:avLst/>
          </a:prstGeom>
        </p:spPr>
      </p:pic>
      <p:pic>
        <p:nvPicPr>
          <p:cNvPr id="5" name="Рисунок 4" descr="matematika_10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88034" y="0"/>
            <a:ext cx="2155966" cy="2636912"/>
          </a:xfrm>
          <a:prstGeom prst="rect">
            <a:avLst/>
          </a:prstGeom>
        </p:spPr>
      </p:pic>
      <p:pic>
        <p:nvPicPr>
          <p:cNvPr id="6" name="Рисунок 5" descr="matematika_8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2390247" cy="2276872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547664" y="188640"/>
            <a:ext cx="6552728" cy="403244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Pour">
              <a:avLst/>
            </a:prstTxWarp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Страна </a:t>
            </a:r>
          </a:p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математики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3"/>
          <p:cNvSpPr/>
          <p:nvPr/>
        </p:nvSpPr>
        <p:spPr>
          <a:xfrm>
            <a:off x="755576" y="980728"/>
            <a:ext cx="2736304" cy="223224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5364088" y="836712"/>
            <a:ext cx="2880320" cy="23042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3131840" y="4149080"/>
            <a:ext cx="2664296" cy="23042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691680" y="2060848"/>
            <a:ext cx="792088" cy="79208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>
                <a:solidFill>
                  <a:srgbClr val="FF0000"/>
                </a:solidFill>
              </a:rPr>
              <a:t>4</a:t>
            </a:r>
            <a:endParaRPr lang="ru-RU" sz="6600" dirty="0">
              <a:solidFill>
                <a:srgbClr val="FF0000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763688" y="404664"/>
            <a:ext cx="792088" cy="79208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>6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251520" y="2924944"/>
            <a:ext cx="792088" cy="79208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>7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275856" y="2924944"/>
            <a:ext cx="792088" cy="79208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>9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444208" y="260648"/>
            <a:ext cx="792088" cy="79208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>2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6444208" y="1844824"/>
            <a:ext cx="792088" cy="79208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>
                <a:solidFill>
                  <a:srgbClr val="FF0000"/>
                </a:solidFill>
              </a:rPr>
              <a:t>8</a:t>
            </a:r>
            <a:endParaRPr lang="ru-RU" sz="6600" dirty="0">
              <a:solidFill>
                <a:srgbClr val="FF0000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932040" y="2780928"/>
            <a:ext cx="1152128" cy="79208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>18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7668344" y="2780928"/>
            <a:ext cx="1187624" cy="79208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>12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4139952" y="5229200"/>
            <a:ext cx="792088" cy="79208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>
                <a:solidFill>
                  <a:srgbClr val="FF0000"/>
                </a:solidFill>
              </a:rPr>
              <a:t>?</a:t>
            </a:r>
            <a:endParaRPr lang="ru-RU" sz="6600" dirty="0">
              <a:solidFill>
                <a:srgbClr val="FF0000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4139952" y="3789040"/>
            <a:ext cx="792088" cy="79208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>6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2843808" y="5805264"/>
            <a:ext cx="1152128" cy="79208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>24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5148064" y="5805264"/>
            <a:ext cx="1152128" cy="79208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>10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7308304" y="4869160"/>
            <a:ext cx="1584176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>
                <a:solidFill>
                  <a:srgbClr val="FF0000"/>
                </a:solidFill>
              </a:rPr>
              <a:t>20</a:t>
            </a:r>
            <a:endParaRPr lang="ru-RU" sz="6600" dirty="0">
              <a:solidFill>
                <a:srgbClr val="FF0000"/>
              </a:solidFill>
            </a:endParaRPr>
          </a:p>
        </p:txBody>
      </p:sp>
      <p:pic>
        <p:nvPicPr>
          <p:cNvPr id="20" name="Рисунок 19" descr="birthday_00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88224" y="3861048"/>
            <a:ext cx="2555776" cy="29969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4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51434E-6 L -0.39375 0.05781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" y="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1" grpId="0" animBg="1"/>
      <p:bldP spid="12" grpId="0" animBg="1"/>
      <p:bldP spid="13" grpId="0" animBg="1"/>
      <p:bldP spid="14" grpId="0" animBg="1"/>
      <p:bldP spid="15" grpId="0" build="allAtOnce" animBg="1"/>
      <p:bldP spid="16" grpId="0" animBg="1"/>
      <p:bldP spid="17" grpId="0" animBg="1"/>
      <p:bldP spid="18" grpId="0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train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1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48+20- 8 </a:t>
            </a:r>
            <a:r>
              <a:rPr lang="ru-RU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61</a:t>
            </a:r>
          </a:p>
          <a:p>
            <a:pPr>
              <a:buNone/>
            </a:pP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76- 40 +4 </a:t>
            </a:r>
            <a:r>
              <a:rPr lang="ru-RU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 40</a:t>
            </a:r>
          </a:p>
          <a:p>
            <a:pPr>
              <a:buNone/>
            </a:pP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57 – 7+20</a:t>
            </a:r>
            <a:r>
              <a:rPr lang="ru-RU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70</a:t>
            </a:r>
          </a:p>
          <a:p>
            <a:pPr>
              <a:buNone/>
            </a:pPr>
            <a:r>
              <a:rPr lang="ru-RU" sz="6600" smtClean="0">
                <a:latin typeface="Times New Roman" pitchFamily="18" charset="0"/>
                <a:cs typeface="Times New Roman" pitchFamily="18" charset="0"/>
              </a:rPr>
              <a:t>39+ 10-20   30</a:t>
            </a:r>
          </a:p>
          <a:p>
            <a:endParaRPr lang="ru-RU" dirty="0"/>
          </a:p>
        </p:txBody>
      </p:sp>
      <p:pic>
        <p:nvPicPr>
          <p:cNvPr id="4" name="Рисунок 3" descr="4934687cd88acaea316046288ad7628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51448" y="0"/>
            <a:ext cx="3092552" cy="3861048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707904" y="1628800"/>
            <a:ext cx="873957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923928" y="4869160"/>
            <a:ext cx="873957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779912" y="2636912"/>
            <a:ext cx="873957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995936" y="3789040"/>
            <a:ext cx="873957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4g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3933056"/>
            <a:ext cx="2987824" cy="292494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67544" y="548680"/>
            <a:ext cx="3600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/>
              <a:t>-</a:t>
            </a:r>
            <a:endParaRPr lang="ru-RU" sz="9600" dirty="0"/>
          </a:p>
        </p:txBody>
      </p:sp>
      <p:sp>
        <p:nvSpPr>
          <p:cNvPr id="7" name="TextBox 6"/>
          <p:cNvSpPr txBox="1"/>
          <p:nvPr/>
        </p:nvSpPr>
        <p:spPr>
          <a:xfrm flipH="1">
            <a:off x="1547664" y="2852936"/>
            <a:ext cx="5040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/>
              <a:t>-</a:t>
            </a:r>
            <a:endParaRPr lang="ru-RU" sz="9600" dirty="0"/>
          </a:p>
        </p:txBody>
      </p:sp>
      <p:sp>
        <p:nvSpPr>
          <p:cNvPr id="8" name="TextBox 7"/>
          <p:cNvSpPr txBox="1"/>
          <p:nvPr/>
        </p:nvSpPr>
        <p:spPr>
          <a:xfrm flipH="1">
            <a:off x="4139952" y="620688"/>
            <a:ext cx="5040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/>
              <a:t>-</a:t>
            </a:r>
            <a:endParaRPr lang="ru-RU" sz="9600" dirty="0"/>
          </a:p>
        </p:txBody>
      </p:sp>
      <p:sp>
        <p:nvSpPr>
          <p:cNvPr id="9" name="TextBox 8"/>
          <p:cNvSpPr txBox="1"/>
          <p:nvPr/>
        </p:nvSpPr>
        <p:spPr>
          <a:xfrm flipH="1">
            <a:off x="5004048" y="2708920"/>
            <a:ext cx="5040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/>
              <a:t>-</a:t>
            </a:r>
            <a:endParaRPr lang="ru-RU" sz="9600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899592" y="2204864"/>
            <a:ext cx="1547664" cy="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483768" y="4293096"/>
            <a:ext cx="1547664" cy="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16016" y="2204864"/>
            <a:ext cx="1835696" cy="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580112" y="4293096"/>
            <a:ext cx="2304256" cy="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Рисунок 15" descr="matematika_8.gif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4005064"/>
            <a:ext cx="3851920" cy="2852936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827584" y="548680"/>
            <a:ext cx="193995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20000</a:t>
            </a:r>
          </a:p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10075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72000" y="548680"/>
            <a:ext cx="229101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708056</a:t>
            </a:r>
          </a:p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 69876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907704" y="2564904"/>
            <a:ext cx="229101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400000</a:t>
            </a:r>
          </a:p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 67538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36096" y="2636912"/>
            <a:ext cx="264207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9070036</a:t>
            </a:r>
          </a:p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 899746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800 : Х = 100</a:t>
            </a:r>
          </a:p>
          <a:p>
            <a:pPr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Х • 10 = 450</a:t>
            </a:r>
          </a:p>
          <a:p>
            <a:pPr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Х : 63 = 10</a:t>
            </a:r>
          </a:p>
        </p:txBody>
      </p:sp>
      <p:pic>
        <p:nvPicPr>
          <p:cNvPr id="4" name="Рисунок 3" descr="matematika_10.gif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119664" y="3284984"/>
            <a:ext cx="3024336" cy="3170567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7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1720" y="1268760"/>
            <a:ext cx="4549609" cy="5217443"/>
          </a:xfrm>
        </p:spPr>
      </p:pic>
      <p:sp>
        <p:nvSpPr>
          <p:cNvPr id="5" name="Выноска-облако 4"/>
          <p:cNvSpPr/>
          <p:nvPr/>
        </p:nvSpPr>
        <p:spPr>
          <a:xfrm>
            <a:off x="5796136" y="260648"/>
            <a:ext cx="2880320" cy="1728192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?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matematika_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844824"/>
            <a:ext cx="8892480" cy="5229225"/>
          </a:xfrm>
          <a:prstGeom prst="rect">
            <a:avLst/>
          </a:prstGeom>
        </p:spPr>
      </p:pic>
      <p:pic>
        <p:nvPicPr>
          <p:cNvPr id="5" name="Рисунок 4" descr="matematika_10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88034" y="0"/>
            <a:ext cx="2155966" cy="2636912"/>
          </a:xfrm>
          <a:prstGeom prst="rect">
            <a:avLst/>
          </a:prstGeom>
        </p:spPr>
      </p:pic>
      <p:pic>
        <p:nvPicPr>
          <p:cNvPr id="6" name="Рисунок 5" descr="matematika_8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2390247" cy="2276872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907704" y="404664"/>
            <a:ext cx="5112568" cy="302433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Pour">
              <a:avLst/>
            </a:prstTxWarp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Молодцы!!!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68</Words>
  <Application>Microsoft Office PowerPoint</Application>
  <PresentationFormat>Экран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катя</dc:creator>
  <cp:lastModifiedBy>катя</cp:lastModifiedBy>
  <cp:revision>19</cp:revision>
  <dcterms:created xsi:type="dcterms:W3CDTF">2013-02-10T02:48:01Z</dcterms:created>
  <dcterms:modified xsi:type="dcterms:W3CDTF">2014-10-17T09:54:03Z</dcterms:modified>
</cp:coreProperties>
</file>